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6" r:id="rId1"/>
  </p:sldMasterIdLst>
  <p:sldIdLst>
    <p:sldId id="256" r:id="rId2"/>
    <p:sldId id="258" r:id="rId3"/>
    <p:sldId id="265" r:id="rId4"/>
    <p:sldId id="257" r:id="rId5"/>
    <p:sldId id="263" r:id="rId6"/>
    <p:sldId id="261" r:id="rId7"/>
    <p:sldId id="264" r:id="rId8"/>
  </p:sldIdLst>
  <p:sldSz cx="7199313" cy="719931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92" d="100"/>
          <a:sy n="92" d="100"/>
        </p:scale>
        <p:origin x="72" y="6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6665" y="-8889"/>
            <a:ext cx="7219629" cy="7217091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90148" y="2524204"/>
            <a:ext cx="4587530" cy="1728236"/>
          </a:xfrm>
        </p:spPr>
        <p:txBody>
          <a:bodyPr anchor="b">
            <a:noAutofit/>
          </a:bodyPr>
          <a:lstStyle>
            <a:lvl1pPr algn="r">
              <a:defRPr sz="4251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0148" y="4252439"/>
            <a:ext cx="4587530" cy="1151490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599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7199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798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4398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99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1597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519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8796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EA79B-459D-44C2-BF41-5B1FFC5D6770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6F0CF-70B9-4BEA-A2DA-EC7A98361F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977823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954" y="639939"/>
            <a:ext cx="4997723" cy="3572992"/>
          </a:xfrm>
        </p:spPr>
        <p:txBody>
          <a:bodyPr anchor="ctr">
            <a:normAutofit/>
          </a:bodyPr>
          <a:lstStyle>
            <a:lvl1pPr algn="l">
              <a:defRPr sz="3464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954" y="4692885"/>
            <a:ext cx="4997723" cy="1649147"/>
          </a:xfrm>
        </p:spPr>
        <p:txBody>
          <a:bodyPr anchor="ctr">
            <a:normAutofit/>
          </a:bodyPr>
          <a:lstStyle>
            <a:lvl1pPr marL="0" indent="0" algn="l">
              <a:buNone/>
              <a:defRPr sz="141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59954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2pPr>
            <a:lvl3pPr marL="719907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3pPr>
            <a:lvl4pPr marL="1079861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4pPr>
            <a:lvl5pPr marL="1439814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5pPr>
            <a:lvl6pPr marL="1799768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6pPr>
            <a:lvl7pPr marL="2159721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7pPr>
            <a:lvl8pPr marL="2519675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8pPr>
            <a:lvl9pPr marL="2879628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EA79B-459D-44C2-BF41-5B1FFC5D6770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6F0CF-70B9-4BEA-A2DA-EC7A98361F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8993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088" y="639939"/>
            <a:ext cx="4780789" cy="3173031"/>
          </a:xfrm>
        </p:spPr>
        <p:txBody>
          <a:bodyPr anchor="ctr">
            <a:normAutofit/>
          </a:bodyPr>
          <a:lstStyle>
            <a:lvl1pPr algn="l">
              <a:defRPr sz="3464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66905" y="3812969"/>
            <a:ext cx="4267155" cy="399962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26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59954" indent="0">
              <a:buFontTx/>
              <a:buNone/>
              <a:defRPr/>
            </a:lvl2pPr>
            <a:lvl3pPr marL="719907" indent="0">
              <a:buFontTx/>
              <a:buNone/>
              <a:defRPr/>
            </a:lvl3pPr>
            <a:lvl4pPr marL="1079861" indent="0">
              <a:buFontTx/>
              <a:buNone/>
              <a:defRPr/>
            </a:lvl4pPr>
            <a:lvl5pPr marL="1439814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953" y="4692885"/>
            <a:ext cx="4997724" cy="1649147"/>
          </a:xfrm>
        </p:spPr>
        <p:txBody>
          <a:bodyPr anchor="ctr">
            <a:normAutofit/>
          </a:bodyPr>
          <a:lstStyle>
            <a:lvl1pPr marL="0" indent="0" algn="l">
              <a:buNone/>
              <a:defRPr sz="141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59954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2pPr>
            <a:lvl3pPr marL="719907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3pPr>
            <a:lvl4pPr marL="1079861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4pPr>
            <a:lvl5pPr marL="1439814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5pPr>
            <a:lvl6pPr marL="1799768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6pPr>
            <a:lvl7pPr marL="2159721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7pPr>
            <a:lvl8pPr marL="2519675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8pPr>
            <a:lvl9pPr marL="2879628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EA79B-459D-44C2-BF41-5B1FFC5D6770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6F0CF-70B9-4BEA-A2DA-EC7A98361FC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380052" y="829714"/>
            <a:ext cx="360059" cy="613879"/>
          </a:xfrm>
          <a:prstGeom prst="rect">
            <a:avLst/>
          </a:prstGeom>
        </p:spPr>
        <p:txBody>
          <a:bodyPr vert="horz" lIns="71993" tIns="35997" rIns="71993" bIns="35997" rtlCol="0" anchor="ctr">
            <a:noAutofit/>
          </a:bodyPr>
          <a:lstStyle/>
          <a:p>
            <a:pPr lvl="0"/>
            <a:r>
              <a:rPr lang="en-US" sz="62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312642" y="3030216"/>
            <a:ext cx="360059" cy="613879"/>
          </a:xfrm>
          <a:prstGeom prst="rect">
            <a:avLst/>
          </a:prstGeom>
        </p:spPr>
        <p:txBody>
          <a:bodyPr vert="horz" lIns="71993" tIns="35997" rIns="71993" bIns="35997" rtlCol="0" anchor="ctr">
            <a:noAutofit/>
          </a:bodyPr>
          <a:lstStyle/>
          <a:p>
            <a:pPr lvl="0"/>
            <a:r>
              <a:rPr lang="en-US" sz="62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105448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953" y="2028141"/>
            <a:ext cx="4997724" cy="2724632"/>
          </a:xfrm>
        </p:spPr>
        <p:txBody>
          <a:bodyPr anchor="b">
            <a:normAutofit/>
          </a:bodyPr>
          <a:lstStyle>
            <a:lvl1pPr algn="l">
              <a:defRPr sz="3464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953" y="4752773"/>
            <a:ext cx="4997724" cy="1589259"/>
          </a:xfrm>
        </p:spPr>
        <p:txBody>
          <a:bodyPr anchor="t">
            <a:normAutofit/>
          </a:bodyPr>
          <a:lstStyle>
            <a:lvl1pPr marL="0" indent="0" algn="l">
              <a:buNone/>
              <a:defRPr sz="1417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59954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2pPr>
            <a:lvl3pPr marL="719907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3pPr>
            <a:lvl4pPr marL="1079861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4pPr>
            <a:lvl5pPr marL="1439814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5pPr>
            <a:lvl6pPr marL="1799768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6pPr>
            <a:lvl7pPr marL="2159721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7pPr>
            <a:lvl8pPr marL="2519675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8pPr>
            <a:lvl9pPr marL="2879628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EA79B-459D-44C2-BF41-5B1FFC5D6770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6F0CF-70B9-4BEA-A2DA-EC7A98361F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688125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088" y="639939"/>
            <a:ext cx="4780789" cy="3173031"/>
          </a:xfrm>
        </p:spPr>
        <p:txBody>
          <a:bodyPr anchor="ctr">
            <a:normAutofit/>
          </a:bodyPr>
          <a:lstStyle>
            <a:lvl1pPr algn="l">
              <a:defRPr sz="3464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79952" y="4212932"/>
            <a:ext cx="4997725" cy="53984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9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359954" indent="0">
              <a:buFontTx/>
              <a:buNone/>
              <a:defRPr/>
            </a:lvl2pPr>
            <a:lvl3pPr marL="719907" indent="0">
              <a:buFontTx/>
              <a:buNone/>
              <a:defRPr/>
            </a:lvl3pPr>
            <a:lvl4pPr marL="1079861" indent="0">
              <a:buFontTx/>
              <a:buNone/>
              <a:defRPr/>
            </a:lvl4pPr>
            <a:lvl5pPr marL="1439814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953" y="4752773"/>
            <a:ext cx="4997724" cy="1589259"/>
          </a:xfrm>
        </p:spPr>
        <p:txBody>
          <a:bodyPr anchor="t">
            <a:normAutofit/>
          </a:bodyPr>
          <a:lstStyle>
            <a:lvl1pPr marL="0" indent="0" algn="l">
              <a:buNone/>
              <a:defRPr sz="141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59954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2pPr>
            <a:lvl3pPr marL="719907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3pPr>
            <a:lvl4pPr marL="1079861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4pPr>
            <a:lvl5pPr marL="1439814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5pPr>
            <a:lvl6pPr marL="1799768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6pPr>
            <a:lvl7pPr marL="2159721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7pPr>
            <a:lvl8pPr marL="2519675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8pPr>
            <a:lvl9pPr marL="2879628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EA79B-459D-44C2-BF41-5B1FFC5D6770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6F0CF-70B9-4BEA-A2DA-EC7A98361FC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380052" y="829714"/>
            <a:ext cx="360059" cy="613879"/>
          </a:xfrm>
          <a:prstGeom prst="rect">
            <a:avLst/>
          </a:prstGeom>
        </p:spPr>
        <p:txBody>
          <a:bodyPr vert="horz" lIns="71993" tIns="35997" rIns="71993" bIns="35997" rtlCol="0" anchor="ctr">
            <a:noAutofit/>
          </a:bodyPr>
          <a:lstStyle/>
          <a:p>
            <a:pPr lvl="0"/>
            <a:r>
              <a:rPr lang="en-US" sz="62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312642" y="3030216"/>
            <a:ext cx="360059" cy="613879"/>
          </a:xfrm>
          <a:prstGeom prst="rect">
            <a:avLst/>
          </a:prstGeom>
        </p:spPr>
        <p:txBody>
          <a:bodyPr vert="horz" lIns="71993" tIns="35997" rIns="71993" bIns="35997" rtlCol="0" anchor="ctr">
            <a:noAutofit/>
          </a:bodyPr>
          <a:lstStyle/>
          <a:p>
            <a:pPr lvl="0"/>
            <a:r>
              <a:rPr lang="en-US" sz="62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769382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874" y="639939"/>
            <a:ext cx="4992803" cy="3173031"/>
          </a:xfrm>
        </p:spPr>
        <p:txBody>
          <a:bodyPr anchor="ctr">
            <a:normAutofit/>
          </a:bodyPr>
          <a:lstStyle>
            <a:lvl1pPr algn="l">
              <a:defRPr sz="3464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479952" y="4212932"/>
            <a:ext cx="4997725" cy="539841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1890">
                <a:solidFill>
                  <a:schemeClr val="accent1"/>
                </a:solidFill>
              </a:defRPr>
            </a:lvl1pPr>
            <a:lvl2pPr marL="359954" indent="0">
              <a:buFontTx/>
              <a:buNone/>
              <a:defRPr/>
            </a:lvl2pPr>
            <a:lvl3pPr marL="719907" indent="0">
              <a:buFontTx/>
              <a:buNone/>
              <a:defRPr/>
            </a:lvl3pPr>
            <a:lvl4pPr marL="1079861" indent="0">
              <a:buFontTx/>
              <a:buNone/>
              <a:defRPr/>
            </a:lvl4pPr>
            <a:lvl5pPr marL="1439814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953" y="4752773"/>
            <a:ext cx="4997724" cy="1589259"/>
          </a:xfrm>
        </p:spPr>
        <p:txBody>
          <a:bodyPr anchor="t">
            <a:normAutofit/>
          </a:bodyPr>
          <a:lstStyle>
            <a:lvl1pPr marL="0" indent="0" algn="l">
              <a:buNone/>
              <a:defRPr sz="1417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59954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2pPr>
            <a:lvl3pPr marL="719907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3pPr>
            <a:lvl4pPr marL="1079861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4pPr>
            <a:lvl5pPr marL="1439814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5pPr>
            <a:lvl6pPr marL="1799768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6pPr>
            <a:lvl7pPr marL="2159721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7pPr>
            <a:lvl8pPr marL="2519675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8pPr>
            <a:lvl9pPr marL="2879628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EA79B-459D-44C2-BF41-5B1FFC5D6770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6F0CF-70B9-4BEA-A2DA-EC7A98361F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29077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EA79B-459D-44C2-BF41-5B1FFC5D6770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6F0CF-70B9-4BEA-A2DA-EC7A98361F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4544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06096" y="639940"/>
            <a:ext cx="770645" cy="5512808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9954" y="639940"/>
            <a:ext cx="4090181" cy="551280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EA79B-459D-44C2-BF41-5B1FFC5D6770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6F0CF-70B9-4BEA-A2DA-EC7A98361F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89677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EA79B-459D-44C2-BF41-5B1FFC5D6770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6F0CF-70B9-4BEA-A2DA-EC7A98361F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54754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953" y="2835287"/>
            <a:ext cx="4997724" cy="1917487"/>
          </a:xfrm>
        </p:spPr>
        <p:txBody>
          <a:bodyPr anchor="b"/>
          <a:lstStyle>
            <a:lvl1pPr algn="l">
              <a:defRPr sz="3149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953" y="4752773"/>
            <a:ext cx="4997724" cy="903221"/>
          </a:xfrm>
        </p:spPr>
        <p:txBody>
          <a:bodyPr anchor="t"/>
          <a:lstStyle>
            <a:lvl1pPr marL="0" indent="0" algn="l">
              <a:buNone/>
              <a:defRPr sz="1575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359954" indent="0">
              <a:buNone/>
              <a:defRPr sz="1417">
                <a:solidFill>
                  <a:schemeClr val="tx1">
                    <a:tint val="75000"/>
                  </a:schemeClr>
                </a:solidFill>
              </a:defRPr>
            </a:lvl2pPr>
            <a:lvl3pPr marL="719907" indent="0">
              <a:buNone/>
              <a:defRPr sz="1260">
                <a:solidFill>
                  <a:schemeClr val="tx1">
                    <a:tint val="75000"/>
                  </a:schemeClr>
                </a:solidFill>
              </a:defRPr>
            </a:lvl3pPr>
            <a:lvl4pPr marL="1079861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4pPr>
            <a:lvl5pPr marL="1439814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5pPr>
            <a:lvl6pPr marL="1799768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6pPr>
            <a:lvl7pPr marL="2159721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7pPr>
            <a:lvl8pPr marL="2519675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8pPr>
            <a:lvl9pPr marL="2879628" indent="0">
              <a:buNone/>
              <a:defRPr sz="110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EA79B-459D-44C2-BF41-5B1FFC5D6770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6F0CF-70B9-4BEA-A2DA-EC7A98361F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82792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954" y="639939"/>
            <a:ext cx="4997723" cy="138653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9955" y="2268118"/>
            <a:ext cx="2431350" cy="4073913"/>
          </a:xfrm>
        </p:spPr>
        <p:txBody>
          <a:bodyPr>
            <a:normAutofit/>
          </a:bodyPr>
          <a:lstStyle>
            <a:lvl1pPr>
              <a:defRPr sz="1417"/>
            </a:lvl1pPr>
            <a:lvl2pPr>
              <a:defRPr sz="1260"/>
            </a:lvl2pPr>
            <a:lvl3pPr>
              <a:defRPr sz="1102"/>
            </a:lvl3pPr>
            <a:lvl4pPr>
              <a:defRPr sz="945"/>
            </a:lvl4pPr>
            <a:lvl5pPr>
              <a:defRPr sz="945"/>
            </a:lvl5pPr>
            <a:lvl6pPr>
              <a:defRPr sz="945"/>
            </a:lvl6pPr>
            <a:lvl7pPr>
              <a:defRPr sz="945"/>
            </a:lvl7pPr>
            <a:lvl8pPr>
              <a:defRPr sz="945"/>
            </a:lvl8pPr>
            <a:lvl9pPr>
              <a:defRPr sz="94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6326" y="2268120"/>
            <a:ext cx="2431351" cy="4073914"/>
          </a:xfrm>
        </p:spPr>
        <p:txBody>
          <a:bodyPr>
            <a:normAutofit/>
          </a:bodyPr>
          <a:lstStyle>
            <a:lvl1pPr>
              <a:defRPr sz="1417"/>
            </a:lvl1pPr>
            <a:lvl2pPr>
              <a:defRPr sz="1260"/>
            </a:lvl2pPr>
            <a:lvl3pPr>
              <a:defRPr sz="1102"/>
            </a:lvl3pPr>
            <a:lvl4pPr>
              <a:defRPr sz="945"/>
            </a:lvl4pPr>
            <a:lvl5pPr>
              <a:defRPr sz="945"/>
            </a:lvl5pPr>
            <a:lvl6pPr>
              <a:defRPr sz="945"/>
            </a:lvl6pPr>
            <a:lvl7pPr>
              <a:defRPr sz="945"/>
            </a:lvl7pPr>
            <a:lvl8pPr>
              <a:defRPr sz="945"/>
            </a:lvl8pPr>
            <a:lvl9pPr>
              <a:defRPr sz="945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EA79B-459D-44C2-BF41-5B1FFC5D6770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6F0CF-70B9-4BEA-A2DA-EC7A98361F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2464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954" y="639939"/>
            <a:ext cx="4997722" cy="1386534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953" y="2268532"/>
            <a:ext cx="2433368" cy="604942"/>
          </a:xfrm>
        </p:spPr>
        <p:txBody>
          <a:bodyPr anchor="b">
            <a:noAutofit/>
          </a:bodyPr>
          <a:lstStyle>
            <a:lvl1pPr marL="0" indent="0">
              <a:buNone/>
              <a:defRPr sz="1890" b="0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9953" y="2873476"/>
            <a:ext cx="2433368" cy="346855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44308" y="2268532"/>
            <a:ext cx="2433368" cy="604942"/>
          </a:xfrm>
        </p:spPr>
        <p:txBody>
          <a:bodyPr anchor="b">
            <a:noAutofit/>
          </a:bodyPr>
          <a:lstStyle>
            <a:lvl1pPr marL="0" indent="0">
              <a:buNone/>
              <a:defRPr sz="1890" b="0"/>
            </a:lvl1pPr>
            <a:lvl2pPr marL="359954" indent="0">
              <a:buNone/>
              <a:defRPr sz="1575" b="1"/>
            </a:lvl2pPr>
            <a:lvl3pPr marL="719907" indent="0">
              <a:buNone/>
              <a:defRPr sz="1417" b="1"/>
            </a:lvl3pPr>
            <a:lvl4pPr marL="1079861" indent="0">
              <a:buNone/>
              <a:defRPr sz="1260" b="1"/>
            </a:lvl4pPr>
            <a:lvl5pPr marL="1439814" indent="0">
              <a:buNone/>
              <a:defRPr sz="1260" b="1"/>
            </a:lvl5pPr>
            <a:lvl6pPr marL="1799768" indent="0">
              <a:buNone/>
              <a:defRPr sz="1260" b="1"/>
            </a:lvl6pPr>
            <a:lvl7pPr marL="2159721" indent="0">
              <a:buNone/>
              <a:defRPr sz="1260" b="1"/>
            </a:lvl7pPr>
            <a:lvl8pPr marL="2519675" indent="0">
              <a:buNone/>
              <a:defRPr sz="1260" b="1"/>
            </a:lvl8pPr>
            <a:lvl9pPr marL="2879628" indent="0">
              <a:buNone/>
              <a:defRPr sz="126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44308" y="2873476"/>
            <a:ext cx="2433368" cy="3468558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EA79B-459D-44C2-BF41-5B1FFC5D6770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6F0CF-70B9-4BEA-A2DA-EC7A98361F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7132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953" y="639939"/>
            <a:ext cx="4997723" cy="1386534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EA79B-459D-44C2-BF41-5B1FFC5D6770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6F0CF-70B9-4BEA-A2DA-EC7A98361F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64833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EA79B-459D-44C2-BF41-5B1FFC5D6770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6F0CF-70B9-4BEA-A2DA-EC7A98361F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64348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953" y="1573188"/>
            <a:ext cx="2196784" cy="1342093"/>
          </a:xfrm>
        </p:spPr>
        <p:txBody>
          <a:bodyPr anchor="b">
            <a:normAutofit/>
          </a:bodyPr>
          <a:lstStyle>
            <a:lvl1pPr>
              <a:defRPr sz="1575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11760" y="540553"/>
            <a:ext cx="2665916" cy="580148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53" y="2915281"/>
            <a:ext cx="2196784" cy="2713073"/>
          </a:xfrm>
        </p:spPr>
        <p:txBody>
          <a:bodyPr>
            <a:normAutofit/>
          </a:bodyPr>
          <a:lstStyle>
            <a:lvl1pPr marL="0" indent="0">
              <a:buNone/>
              <a:defRPr sz="1102"/>
            </a:lvl1pPr>
            <a:lvl2pPr marL="269965" indent="0">
              <a:buNone/>
              <a:defRPr sz="827"/>
            </a:lvl2pPr>
            <a:lvl3pPr marL="539930" indent="0">
              <a:buNone/>
              <a:defRPr sz="709"/>
            </a:lvl3pPr>
            <a:lvl4pPr marL="809896" indent="0">
              <a:buNone/>
              <a:defRPr sz="590"/>
            </a:lvl4pPr>
            <a:lvl5pPr marL="1079861" indent="0">
              <a:buNone/>
              <a:defRPr sz="590"/>
            </a:lvl5pPr>
            <a:lvl6pPr marL="1349826" indent="0">
              <a:buNone/>
              <a:defRPr sz="590"/>
            </a:lvl6pPr>
            <a:lvl7pPr marL="1619791" indent="0">
              <a:buNone/>
              <a:defRPr sz="590"/>
            </a:lvl7pPr>
            <a:lvl8pPr marL="1889756" indent="0">
              <a:buNone/>
              <a:defRPr sz="590"/>
            </a:lvl8pPr>
            <a:lvl9pPr marL="2159721" indent="0">
              <a:buNone/>
              <a:defRPr sz="59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EA79B-459D-44C2-BF41-5B1FFC5D6770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6F0CF-70B9-4BEA-A2DA-EC7A98361F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621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9953" y="5039519"/>
            <a:ext cx="4997723" cy="594944"/>
          </a:xfrm>
        </p:spPr>
        <p:txBody>
          <a:bodyPr anchor="b">
            <a:normAutofit/>
          </a:bodyPr>
          <a:lstStyle>
            <a:lvl1pPr algn="l">
              <a:defRPr sz="189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79953" y="639939"/>
            <a:ext cx="4997723" cy="4037114"/>
          </a:xfrm>
        </p:spPr>
        <p:txBody>
          <a:bodyPr anchor="t">
            <a:normAutofit/>
          </a:bodyPr>
          <a:lstStyle>
            <a:lvl1pPr marL="0" indent="0" algn="ctr">
              <a:buNone/>
              <a:defRPr sz="1260"/>
            </a:lvl1pPr>
            <a:lvl2pPr marL="359954" indent="0">
              <a:buNone/>
              <a:defRPr sz="1260"/>
            </a:lvl2pPr>
            <a:lvl3pPr marL="719907" indent="0">
              <a:buNone/>
              <a:defRPr sz="1260"/>
            </a:lvl3pPr>
            <a:lvl4pPr marL="1079861" indent="0">
              <a:buNone/>
              <a:defRPr sz="1260"/>
            </a:lvl4pPr>
            <a:lvl5pPr marL="1439814" indent="0">
              <a:buNone/>
              <a:defRPr sz="1260"/>
            </a:lvl5pPr>
            <a:lvl6pPr marL="1799768" indent="0">
              <a:buNone/>
              <a:defRPr sz="1260"/>
            </a:lvl6pPr>
            <a:lvl7pPr marL="2159721" indent="0">
              <a:buNone/>
              <a:defRPr sz="1260"/>
            </a:lvl7pPr>
            <a:lvl8pPr marL="2519675" indent="0">
              <a:buNone/>
              <a:defRPr sz="1260"/>
            </a:lvl8pPr>
            <a:lvl9pPr marL="2879628" indent="0">
              <a:buNone/>
              <a:defRPr sz="126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9953" y="5634463"/>
            <a:ext cx="4997723" cy="707569"/>
          </a:xfrm>
        </p:spPr>
        <p:txBody>
          <a:bodyPr>
            <a:normAutofit/>
          </a:bodyPr>
          <a:lstStyle>
            <a:lvl1pPr marL="0" indent="0">
              <a:buNone/>
              <a:defRPr sz="945"/>
            </a:lvl1pPr>
            <a:lvl2pPr marL="359954" indent="0">
              <a:buNone/>
              <a:defRPr sz="945"/>
            </a:lvl2pPr>
            <a:lvl3pPr marL="719907" indent="0">
              <a:buNone/>
              <a:defRPr sz="787"/>
            </a:lvl3pPr>
            <a:lvl4pPr marL="1079861" indent="0">
              <a:buNone/>
              <a:defRPr sz="709"/>
            </a:lvl4pPr>
            <a:lvl5pPr marL="1439814" indent="0">
              <a:buNone/>
              <a:defRPr sz="709"/>
            </a:lvl5pPr>
            <a:lvl6pPr marL="1799768" indent="0">
              <a:buNone/>
              <a:defRPr sz="709"/>
            </a:lvl6pPr>
            <a:lvl7pPr marL="2159721" indent="0">
              <a:buNone/>
              <a:defRPr sz="709"/>
            </a:lvl7pPr>
            <a:lvl8pPr marL="2519675" indent="0">
              <a:buNone/>
              <a:defRPr sz="709"/>
            </a:lvl8pPr>
            <a:lvl9pPr marL="2879628" indent="0">
              <a:buNone/>
              <a:defRPr sz="709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7EA79B-459D-44C2-BF41-5B1FFC5D6770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6F0CF-70B9-4BEA-A2DA-EC7A98361F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2833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6666" y="-8889"/>
            <a:ext cx="7219630" cy="7217091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9954" y="639939"/>
            <a:ext cx="4997722" cy="138653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9953" y="2268120"/>
            <a:ext cx="4997723" cy="40739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255703" y="6342034"/>
            <a:ext cx="538635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7EA79B-459D-44C2-BF41-5B1FFC5D6770}" type="datetimeFigureOut">
              <a:rPr lang="ru-RU" smtClean="0"/>
              <a:t>22.06.2022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9954" y="6342034"/>
            <a:ext cx="3639789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70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074064" y="6342034"/>
            <a:ext cx="403613" cy="38329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09">
                <a:solidFill>
                  <a:schemeClr val="accent1"/>
                </a:solidFill>
              </a:defRPr>
            </a:lvl1pPr>
          </a:lstStyle>
          <a:p>
            <a:fld id="{18B6F0CF-70B9-4BEA-A2DA-EC7A98361FC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75755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7" r:id="rId1"/>
    <p:sldLayoutId id="2147483798" r:id="rId2"/>
    <p:sldLayoutId id="2147483799" r:id="rId3"/>
    <p:sldLayoutId id="2147483800" r:id="rId4"/>
    <p:sldLayoutId id="2147483801" r:id="rId5"/>
    <p:sldLayoutId id="2147483802" r:id="rId6"/>
    <p:sldLayoutId id="2147483803" r:id="rId7"/>
    <p:sldLayoutId id="2147483804" r:id="rId8"/>
    <p:sldLayoutId id="2147483805" r:id="rId9"/>
    <p:sldLayoutId id="2147483806" r:id="rId10"/>
    <p:sldLayoutId id="2147483807" r:id="rId11"/>
    <p:sldLayoutId id="2147483808" r:id="rId12"/>
    <p:sldLayoutId id="2147483809" r:id="rId13"/>
    <p:sldLayoutId id="2147483810" r:id="rId14"/>
    <p:sldLayoutId id="2147483811" r:id="rId15"/>
    <p:sldLayoutId id="2147483812" r:id="rId16"/>
  </p:sldLayoutIdLst>
  <p:txStyles>
    <p:titleStyle>
      <a:lvl1pPr algn="l" defTabSz="359954" rtl="0" eaLnBrk="1" latinLnBrk="0" hangingPunct="1">
        <a:spcBef>
          <a:spcPct val="0"/>
        </a:spcBef>
        <a:buNone/>
        <a:defRPr sz="2834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69965" indent="-269965" algn="l" defTabSz="359954" rtl="0" eaLnBrk="1" latinLnBrk="0" hangingPunct="1">
        <a:spcBef>
          <a:spcPts val="78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17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84925" indent="-224971" algn="l" defTabSz="359954" rtl="0" eaLnBrk="1" latinLnBrk="0" hangingPunct="1">
        <a:spcBef>
          <a:spcPts val="78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6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99884" indent="-179977" algn="l" defTabSz="359954" rtl="0" eaLnBrk="1" latinLnBrk="0" hangingPunct="1">
        <a:spcBef>
          <a:spcPts val="78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102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59837" indent="-179977" algn="l" defTabSz="359954" rtl="0" eaLnBrk="1" latinLnBrk="0" hangingPunct="1">
        <a:spcBef>
          <a:spcPts val="78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4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19791" indent="-179977" algn="l" defTabSz="359954" rtl="0" eaLnBrk="1" latinLnBrk="0" hangingPunct="1">
        <a:spcBef>
          <a:spcPts val="78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4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79745" indent="-179977" algn="l" defTabSz="359954" rtl="0" eaLnBrk="1" latinLnBrk="0" hangingPunct="1">
        <a:spcBef>
          <a:spcPts val="78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4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339698" indent="-179977" algn="l" defTabSz="359954" rtl="0" eaLnBrk="1" latinLnBrk="0" hangingPunct="1">
        <a:spcBef>
          <a:spcPts val="78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4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699652" indent="-179977" algn="l" defTabSz="359954" rtl="0" eaLnBrk="1" latinLnBrk="0" hangingPunct="1">
        <a:spcBef>
          <a:spcPts val="78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4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059605" indent="-179977" algn="l" defTabSz="359954" rtl="0" eaLnBrk="1" latinLnBrk="0" hangingPunct="1">
        <a:spcBef>
          <a:spcPts val="787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945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59954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1pPr>
      <a:lvl2pPr marL="359954" algn="l" defTabSz="359954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2pPr>
      <a:lvl3pPr marL="719907" algn="l" defTabSz="359954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3pPr>
      <a:lvl4pPr marL="1079861" algn="l" defTabSz="359954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4pPr>
      <a:lvl5pPr marL="1439814" algn="l" defTabSz="359954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5pPr>
      <a:lvl6pPr marL="1799768" algn="l" defTabSz="359954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6pPr>
      <a:lvl7pPr marL="2159721" algn="l" defTabSz="359954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7pPr>
      <a:lvl8pPr marL="2519675" algn="l" defTabSz="359954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8pPr>
      <a:lvl9pPr marL="2879628" algn="l" defTabSz="359954" rtl="0" eaLnBrk="1" latinLnBrk="0" hangingPunct="1">
        <a:defRPr sz="1417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87" y="0"/>
            <a:ext cx="5389687" cy="71862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0" y="0"/>
            <a:ext cx="7199313" cy="1135954"/>
          </a:xfrm>
          <a:solidFill>
            <a:schemeClr val="bg1">
              <a:alpha val="72000"/>
            </a:schemeClr>
          </a:solidFill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НОВАЯ КНИГА В БИБЛИОТЕКЕ ПЕДАГОГИЧЕСКОГО ИНСТИТУТА</a:t>
            </a:r>
            <a:endParaRPr lang="ru-RU" sz="36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51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66" b="11053"/>
          <a:stretch/>
        </p:blipFill>
        <p:spPr>
          <a:xfrm>
            <a:off x="0" y="-1"/>
            <a:ext cx="4858205" cy="7199313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218" y="-3173"/>
            <a:ext cx="6077095" cy="720248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371" b="38226"/>
          <a:stretch/>
        </p:blipFill>
        <p:spPr>
          <a:xfrm>
            <a:off x="-990816" y="4875638"/>
            <a:ext cx="4995718" cy="24492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22433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5864" y="1894047"/>
            <a:ext cx="5964382" cy="5015907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Издание приурочено к 100-летию Якутской АССР и 125-летию М.К.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Аммосова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 – славного сына якутского народа, видного государственного и политического деятеля Советского Союза, делегата </a:t>
            </a:r>
            <a:r>
              <a:rPr lang="en-US" dirty="0" smtClean="0">
                <a:solidFill>
                  <a:schemeClr val="tx2">
                    <a:lumMod val="75000"/>
                  </a:schemeClr>
                </a:solidFill>
              </a:rPr>
              <a:t>XI, XIII, XIV, XVII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съездов партии, члена ВЦИК и ЦИК СССР.</a:t>
            </a:r>
          </a:p>
          <a:p>
            <a:pPr algn="just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Книга состоит из двух разделов. В первый раздел включены статьи ведущих ученых и исследователей Якутии, Казахстана и Кыргызстана за период с 1960-х годов по настоящее время, раскрывающие многогранную деятельность Максима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Аммосова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как крупного государственного, политического деятеля и выдающуюся личность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.</a:t>
            </a:r>
          </a:p>
          <a:p>
            <a:pPr algn="just"/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Во втором разделе впервые собран большой информативный и познавательный материал об увековечивании имени М.К. </a:t>
            </a:r>
            <a:r>
              <a:rPr lang="ru-RU" dirty="0" err="1" smtClean="0">
                <a:solidFill>
                  <a:schemeClr val="tx2">
                    <a:lumMod val="75000"/>
                  </a:schemeClr>
                </a:solidFill>
              </a:rPr>
              <a:t>Аммосова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</a:rPr>
              <a:t>, а также о продолжении его рода, потомках живущих сегодня в разных точках планеты. </a:t>
            </a:r>
          </a:p>
          <a:p>
            <a:pPr algn="just"/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Создатели решили, что книга должна стать всеобщим достоянием. В этой связи следует отметить, что издание является синтезом традиционного и современного, оснащено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кюар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-кодами. В издании есть возможность не только читать и смотреть данные, которые в нем изложены, но и увидеть электронные документы, документальные фильмы, песни, видеообращения потомков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Аммосова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,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представленые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 в виде ссылки с </a:t>
            </a:r>
            <a:r>
              <a:rPr lang="ru-RU" dirty="0" err="1">
                <a:solidFill>
                  <a:schemeClr val="tx2">
                    <a:lumMod val="75000"/>
                  </a:schemeClr>
                </a:solidFill>
              </a:rPr>
              <a:t>кюар</a:t>
            </a:r>
            <a:r>
              <a:rPr lang="ru-RU" dirty="0">
                <a:solidFill>
                  <a:schemeClr val="tx2">
                    <a:lumMod val="75000"/>
                  </a:schemeClr>
                </a:solidFill>
              </a:rPr>
              <a:t>-кодом.</a:t>
            </a:r>
          </a:p>
          <a:p>
            <a:pPr algn="just"/>
            <a:endParaRPr lang="ru-RU" dirty="0" smtClean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Заголовок 1"/>
          <p:cNvSpPr txBox="1">
            <a:spLocks noGrp="1"/>
          </p:cNvSpPr>
          <p:nvPr>
            <p:ph type="title"/>
          </p:nvPr>
        </p:nvSpPr>
        <p:spPr>
          <a:xfrm>
            <a:off x="155864" y="348994"/>
            <a:ext cx="6816436" cy="1386534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359954" rtl="0" eaLnBrk="1" latinLnBrk="0" hangingPunct="1">
              <a:spcBef>
                <a:spcPct val="0"/>
              </a:spcBef>
              <a:buNone/>
              <a:defRPr sz="2834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just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	Бессмертный Максим / составители : А.А. Захарова, Н.Н. Малышева ; редакционная коллегия : Е.П. Антонов 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[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и др.</a:t>
            </a:r>
            <a:r>
              <a:rPr lang="en-US" sz="2000" dirty="0" smtClean="0">
                <a:solidFill>
                  <a:schemeClr val="accent1">
                    <a:lumMod val="50000"/>
                  </a:schemeClr>
                </a:solidFill>
              </a:rPr>
              <a:t>]</a:t>
            </a:r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. – Якутск : ИЦ НБ РС (Я), 2022. – 232 с. </a:t>
            </a:r>
            <a:b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</a:b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09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275" y="241915"/>
            <a:ext cx="5661073" cy="1386534"/>
          </a:xfrm>
        </p:spPr>
        <p:txBody>
          <a:bodyPr/>
          <a:lstStyle/>
          <a:p>
            <a:pPr algn="ctr"/>
            <a:r>
              <a:rPr lang="ru-RU" dirty="0" smtClean="0"/>
              <a:t>От составителей </a:t>
            </a:r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idx="1"/>
          </p:nvPr>
        </p:nvSpPr>
        <p:spPr>
          <a:xfrm>
            <a:off x="106711" y="1111829"/>
            <a:ext cx="5661073" cy="5933209"/>
          </a:xfrm>
        </p:spPr>
        <p:txBody>
          <a:bodyPr>
            <a:noAutofit/>
          </a:bodyPr>
          <a:lstStyle/>
          <a:p>
            <a:pPr algn="just"/>
            <a:r>
              <a:rPr lang="ru-RU" sz="1600" dirty="0" smtClean="0"/>
              <a:t>Перед вами необычная книга. Это не сборник документов, не книга воспоминаний, не фотоальбом, это – память, свидетельство уважения, любви, преклонения человеку, которого современники сравнивали с кометой, яркой звездой, промелькнувшей на политическом небосклоне 1920- 1930 гг. </a:t>
            </a:r>
            <a:r>
              <a:rPr lang="en-US" sz="1600" dirty="0" smtClean="0"/>
              <a:t>XX</a:t>
            </a:r>
            <a:r>
              <a:rPr lang="ru-RU" sz="1600" dirty="0" smtClean="0"/>
              <a:t> века – сложного, неоднозначного времени, полного драматических моментов, и которое изменило карту мира.</a:t>
            </a:r>
          </a:p>
          <a:p>
            <a:pPr algn="just"/>
            <a:r>
              <a:rPr lang="ru-RU" sz="1600" dirty="0" smtClean="0"/>
              <a:t>Имя ему – Максим </a:t>
            </a:r>
            <a:r>
              <a:rPr lang="ru-RU" sz="1600" dirty="0" err="1" smtClean="0"/>
              <a:t>Кирович</a:t>
            </a:r>
            <a:r>
              <a:rPr lang="ru-RU" sz="1600" dirty="0" smtClean="0"/>
              <a:t> </a:t>
            </a:r>
            <a:r>
              <a:rPr lang="ru-RU" sz="1600" dirty="0" err="1" smtClean="0"/>
              <a:t>Аммосов</a:t>
            </a:r>
            <a:r>
              <a:rPr lang="ru-RU" sz="1600" dirty="0" smtClean="0"/>
              <a:t>. Сын </a:t>
            </a:r>
            <a:r>
              <a:rPr lang="ru-RU" sz="1600" dirty="0" err="1" smtClean="0"/>
              <a:t>намского</a:t>
            </a:r>
            <a:r>
              <a:rPr lang="ru-RU" sz="1600" dirty="0" smtClean="0"/>
              <a:t> якута-бедняка, ставший одним из основателей государственности Якутии, первым и единственным из якутов крупным государственным и политическим деятелем союзного масштаба. Жизни его, уместившейся всего в 40 лет и вобравшей в себя столько надежды, энергии, любви, смелости, силы, боли, борьбы, хватило бы на несколько жизней. Как писала верная соратница и любимая жена Максима </a:t>
            </a:r>
            <a:r>
              <a:rPr lang="ru-RU" sz="1600" dirty="0" err="1" smtClean="0"/>
              <a:t>Аммосова</a:t>
            </a:r>
            <a:r>
              <a:rPr lang="ru-RU" sz="1600" dirty="0" smtClean="0"/>
              <a:t> Раиса </a:t>
            </a:r>
            <a:r>
              <a:rPr lang="ru-RU" sz="1600" dirty="0" err="1" smtClean="0"/>
              <a:t>Цугель-Аммосова</a:t>
            </a:r>
            <a:r>
              <a:rPr lang="ru-RU" sz="1600" dirty="0" smtClean="0"/>
              <a:t>: «Он был стремителен и силен, как сама жизнь, которую он так страстно любил и ценил».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297625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400132" cy="7200177"/>
          </a:xfrm>
          <a:prstGeom prst="rect">
            <a:avLst/>
          </a:prstGeom>
        </p:spPr>
      </p:pic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864" t="33870" r="17596" b="32693"/>
          <a:stretch/>
        </p:blipFill>
        <p:spPr>
          <a:xfrm>
            <a:off x="4580012" y="2448204"/>
            <a:ext cx="2619301" cy="2019888"/>
          </a:xfrm>
        </p:spPr>
      </p:pic>
    </p:spTree>
    <p:extLst>
      <p:ext uri="{BB962C8B-B14F-4D97-AF65-F5344CB8AC3E}">
        <p14:creationId xmlns:p14="http://schemas.microsoft.com/office/powerpoint/2010/main" val="124907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027" y="0"/>
            <a:ext cx="5399483" cy="7199313"/>
          </a:xfrm>
        </p:spPr>
      </p:pic>
    </p:spTree>
    <p:extLst>
      <p:ext uri="{BB962C8B-B14F-4D97-AF65-F5344CB8AC3E}">
        <p14:creationId xmlns:p14="http://schemas.microsoft.com/office/powerpoint/2010/main" val="1235912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575" y="4370951"/>
            <a:ext cx="6035146" cy="1386534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solidFill>
                  <a:schemeClr val="accent1">
                    <a:lumMod val="50000"/>
                  </a:schemeClr>
                </a:solidFill>
              </a:rPr>
              <a:t>	Жизнь 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М.К. </a:t>
            </a:r>
            <a:r>
              <a:rPr lang="ru-RU" sz="2000" dirty="0" err="1">
                <a:solidFill>
                  <a:schemeClr val="accent1">
                    <a:lumMod val="50000"/>
                  </a:schemeClr>
                </a:solidFill>
              </a:rPr>
              <a:t>Аммосова</a:t>
            </a:r>
            <a:r>
              <a:rPr lang="ru-RU" sz="2000" dirty="0">
                <a:solidFill>
                  <a:schemeClr val="accent1">
                    <a:lumMod val="50000"/>
                  </a:schemeClr>
                </a:solidFill>
              </a:rPr>
              <a:t>, такая яркая и короткая, многогранная и плодотворная, полная созидательного труда, любви к родному краю, веры в лучшее будущее для народа, изучалась и будет изучаться благодарными потомками</a:t>
            </a:r>
            <a:br>
              <a:rPr lang="ru-RU" sz="2000" dirty="0">
                <a:solidFill>
                  <a:schemeClr val="accent1">
                    <a:lumMod val="50000"/>
                  </a:schemeClr>
                </a:solidFill>
              </a:rPr>
            </a:br>
            <a:endParaRPr lang="ru-RU" sz="20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07975" y="6437197"/>
            <a:ext cx="4997723" cy="7621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dirty="0" smtClean="0">
                <a:solidFill>
                  <a:schemeClr val="accent2">
                    <a:lumMod val="75000"/>
                  </a:schemeClr>
                </a:solidFill>
              </a:rPr>
              <a:t>Благодарим за внимание!</a:t>
            </a:r>
            <a:endParaRPr lang="ru-RU" sz="28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" name="AutoShape 2" descr="Аммосов, Максим Кирович — Википеди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9" name="Объект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3" t="18457" r="47232" b="38083"/>
          <a:stretch/>
        </p:blipFill>
        <p:spPr>
          <a:xfrm>
            <a:off x="-1" y="7937"/>
            <a:ext cx="7199313" cy="4000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187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Грань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128</TotalTime>
  <Words>354</Words>
  <Application>Microsoft Office PowerPoint</Application>
  <PresentationFormat>Произвольный</PresentationFormat>
  <Paragraphs>11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Trebuchet MS</vt:lpstr>
      <vt:lpstr>Wingdings 3</vt:lpstr>
      <vt:lpstr>Грань</vt:lpstr>
      <vt:lpstr>НОВАЯ КНИГА В БИБЛИОТЕКЕ ПЕДАГОГИЧЕСКОГО ИНСТИТУТА</vt:lpstr>
      <vt:lpstr>Презентация PowerPoint</vt:lpstr>
      <vt:lpstr> Бессмертный Максим / составители : А.А. Захарова, Н.Н. Малышева ; редакционная коллегия : Е.П. Антонов [и др.]. – Якутск : ИЦ НБ РС (Я), 2022. – 232 с.  </vt:lpstr>
      <vt:lpstr>От составителей </vt:lpstr>
      <vt:lpstr>Презентация PowerPoint</vt:lpstr>
      <vt:lpstr>Презентация PowerPoint</vt:lpstr>
      <vt:lpstr> Жизнь М.К. Аммосова, такая яркая и короткая, многогранная и плодотворная, полная созидательного труда, любви к родному краю, веры в лучшее будущее для народа, изучалась и будет изучаться благодарными потомками 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ПИ Биб</dc:creator>
  <cp:lastModifiedBy>ПИ Биб</cp:lastModifiedBy>
  <cp:revision>14</cp:revision>
  <dcterms:created xsi:type="dcterms:W3CDTF">2022-06-22T01:54:58Z</dcterms:created>
  <dcterms:modified xsi:type="dcterms:W3CDTF">2022-06-22T04:03:08Z</dcterms:modified>
</cp:coreProperties>
</file>